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559675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F7CE4-331E-4BE9-88BC-54C3B692FAF0}" v="40" dt="2021-06-21T12:14:07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5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2379-0598-49EA-9BB4-0D8C8D3EA43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BDF54-1DF3-4387-A92C-88903B6F8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5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bk object 18">
            <a:extLst>
              <a:ext uri="{FF2B5EF4-FFF2-40B4-BE49-F238E27FC236}">
                <a16:creationId xmlns:a16="http://schemas.microsoft.com/office/drawing/2014/main" id="{C2310635-176C-466E-8357-0CA114A64ABF}"/>
              </a:ext>
            </a:extLst>
          </p:cNvPr>
          <p:cNvSpPr/>
          <p:nvPr userDrawn="1"/>
        </p:nvSpPr>
        <p:spPr>
          <a:xfrm>
            <a:off x="2117548" y="104623"/>
            <a:ext cx="0" cy="959604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183"/>
                </a:lnTo>
              </a:path>
            </a:pathLst>
          </a:custGeom>
          <a:ln w="28956">
            <a:solidFill>
              <a:srgbClr val="C5DEDE"/>
            </a:solidFill>
          </a:ln>
        </p:spPr>
        <p:txBody>
          <a:bodyPr wrap="square" lIns="0" tIns="0" rIns="0" bIns="0" rtlCol="0"/>
          <a:lstStyle/>
          <a:p>
            <a:endParaRPr sz="1985"/>
          </a:p>
        </p:txBody>
      </p:sp>
    </p:spTree>
    <p:extLst>
      <p:ext uri="{BB962C8B-B14F-4D97-AF65-F5344CB8AC3E}">
        <p14:creationId xmlns:p14="http://schemas.microsoft.com/office/powerpoint/2010/main" val="10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 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AEROFLEX Final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979B-2E08-4C15-9626-EB6DCBB9F7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CBAD1566-C6A1-4F88-85EB-EF3F1ACB69B5}"/>
              </a:ext>
            </a:extLst>
          </p:cNvPr>
          <p:cNvSpPr/>
          <p:nvPr userDrawn="1"/>
        </p:nvSpPr>
        <p:spPr>
          <a:xfrm>
            <a:off x="574910" y="1627132"/>
            <a:ext cx="6463000" cy="0"/>
          </a:xfrm>
          <a:custGeom>
            <a:avLst/>
            <a:gdLst/>
            <a:ahLst/>
            <a:cxnLst/>
            <a:rect l="l" t="t" r="r" b="b"/>
            <a:pathLst>
              <a:path w="11425555">
                <a:moveTo>
                  <a:pt x="0" y="0"/>
                </a:moveTo>
                <a:lnTo>
                  <a:pt x="11425301" y="0"/>
                </a:lnTo>
              </a:path>
            </a:pathLst>
          </a:custGeom>
          <a:ln w="28956">
            <a:solidFill>
              <a:srgbClr val="049ADA"/>
            </a:solidFill>
          </a:ln>
        </p:spPr>
        <p:txBody>
          <a:bodyPr wrap="square" lIns="0" tIns="0" rIns="0" bIns="0" rtlCol="0"/>
          <a:lstStyle/>
          <a:p>
            <a:endParaRPr sz="1985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7354430A-1229-49B1-9C6C-C8D89D114EC7}"/>
              </a:ext>
            </a:extLst>
          </p:cNvPr>
          <p:cNvSpPr/>
          <p:nvPr userDrawn="1"/>
        </p:nvSpPr>
        <p:spPr>
          <a:xfrm>
            <a:off x="2117548" y="582297"/>
            <a:ext cx="0" cy="959604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183"/>
                </a:lnTo>
              </a:path>
            </a:pathLst>
          </a:custGeom>
          <a:ln w="28956">
            <a:solidFill>
              <a:srgbClr val="C5DEDE"/>
            </a:solidFill>
          </a:ln>
        </p:spPr>
        <p:txBody>
          <a:bodyPr wrap="square" lIns="0" tIns="0" rIns="0" bIns="0" rtlCol="0"/>
          <a:lstStyle/>
          <a:p>
            <a:endParaRPr sz="1985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FA9FDF96-1F07-4D67-A29D-12C667F9B321}"/>
              </a:ext>
            </a:extLst>
          </p:cNvPr>
          <p:cNvSpPr/>
          <p:nvPr userDrawn="1"/>
        </p:nvSpPr>
        <p:spPr>
          <a:xfrm>
            <a:off x="530320" y="574813"/>
            <a:ext cx="1262885" cy="9009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</p:spTree>
    <p:extLst>
      <p:ext uri="{BB962C8B-B14F-4D97-AF65-F5344CB8AC3E}">
        <p14:creationId xmlns:p14="http://schemas.microsoft.com/office/powerpoint/2010/main" val="11351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65015E7-1BDD-4437-9B75-5C89F8BE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1686601"/>
            <a:ext cx="6520220" cy="4492401"/>
          </a:xfrm>
        </p:spPr>
        <p:txBody>
          <a:bodyPr anchor="t">
            <a:normAutofit/>
          </a:bodyPr>
          <a:lstStyle/>
          <a:p>
            <a:pPr algn="ctr"/>
            <a:br>
              <a:rPr lang="en-US" sz="2400" b="1" dirty="0"/>
            </a:br>
            <a:r>
              <a:rPr lang="en-US" sz="2400" b="1" dirty="0"/>
              <a:t>AEROFLEX HIGH-CAPACITY ROAD TRANSPORT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FOCUSSING INNOVATION ON </a:t>
            </a:r>
            <a:br>
              <a:rPr lang="en-US" sz="2400" b="1" dirty="0"/>
            </a:br>
            <a:r>
              <a:rPr lang="en-US" sz="2400" b="1" dirty="0"/>
              <a:t>SMARTER MOBILITY SOLUTIONS FOR SMARTER POLICIES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8F6498-948C-41CC-B524-23594C31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736799"/>
            <a:ext cx="6520220" cy="23624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Invitation to join the final event of the project</a:t>
            </a:r>
          </a:p>
          <a:p>
            <a:pPr algn="ctr"/>
            <a:r>
              <a:rPr lang="en-US" sz="2800" b="1" dirty="0"/>
              <a:t>28 September 2021</a:t>
            </a:r>
          </a:p>
          <a:p>
            <a:pPr algn="ctr"/>
            <a:r>
              <a:rPr lang="en-US" sz="2000" dirty="0"/>
              <a:t>After 46 month of hard work, </a:t>
            </a:r>
            <a:br>
              <a:rPr lang="en-US" sz="2000" dirty="0"/>
            </a:br>
            <a:r>
              <a:rPr lang="en-US" sz="2000" dirty="0"/>
              <a:t>we are proud to demonstrate and present the innovations developed within AEROFLEX and show the pathway to improve long-haul road freight transport efficiency up to 33%</a:t>
            </a:r>
          </a:p>
          <a:p>
            <a:pPr algn="ctr"/>
            <a:endParaRPr lang="en-US" sz="2000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BE30B65-F590-4A49-B90B-A17A7D02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September 2021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9B60FF7-EA92-43B0-84F3-642CD568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AEROFLEX Final Event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3E71910-8464-4EFC-A8F1-AB2D2A0D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979B-2E08-4C15-9626-EB6DCBB9F774}" type="slidenum">
              <a:rPr lang="en-US" smtClean="0"/>
              <a:t>1</a:t>
            </a:fld>
            <a:endParaRPr lang="en-US"/>
          </a:p>
        </p:txBody>
      </p:sp>
      <p:pic>
        <p:nvPicPr>
          <p:cNvPr id="13" name="Grafik 12" descr="Ein Bild, das Boden, drinnen enthält.&#10;&#10;Automatisch generierte Beschreibung">
            <a:extLst>
              <a:ext uri="{FF2B5EF4-FFF2-40B4-BE49-F238E27FC236}">
                <a16:creationId xmlns:a16="http://schemas.microsoft.com/office/drawing/2014/main" id="{658093D7-E676-4B02-B361-AE9E8FBC7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5" y="4008489"/>
            <a:ext cx="6247665" cy="35143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91D7C63-0DF7-463A-AEF7-BABAB6F4C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36" y="643928"/>
            <a:ext cx="23145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 AEROFLEX HIGH-CAPACITY ROAD TRANSPORT  FOCUSSING INNOVATION ON  SMARTER MOBILITY SOLUTIONS FOR SMARTER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Kraaijenhagen</dc:creator>
  <cp:lastModifiedBy>Annemarie Mahieu</cp:lastModifiedBy>
  <cp:revision>2</cp:revision>
  <dcterms:created xsi:type="dcterms:W3CDTF">2021-06-21T09:20:35Z</dcterms:created>
  <dcterms:modified xsi:type="dcterms:W3CDTF">2022-01-25T11:09:32Z</dcterms:modified>
</cp:coreProperties>
</file>